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12192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8CB54C-BC3D-E3A4-400F-7E2256A88320}" v="43" dt="2025-01-20T13:50:29.0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57250" y="1995312"/>
            <a:ext cx="5143500" cy="4244622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20.01.2025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20.01.2025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916" y="3039535"/>
            <a:ext cx="5915025" cy="5071532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67916" y="8159046"/>
            <a:ext cx="5915025" cy="266699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20.01.2025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20.01.2025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381" y="649112"/>
            <a:ext cx="5915025" cy="235655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20.01.2025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20.01.2025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20.01.2025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3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915543" y="1755423"/>
            <a:ext cx="3471863" cy="8664222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3" cy="6776156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20.01.2025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3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915543" y="1755423"/>
            <a:ext cx="3471863" cy="8664222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3" cy="6776156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20.01.2025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20.01.2025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07756" y="649111"/>
            <a:ext cx="1478756" cy="1033215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71487" y="649111"/>
            <a:ext cx="4350544" cy="10332156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20.01.2025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71488" y="649112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71488" y="11300179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20.01.2025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271713" y="11300179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843463" y="11300179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08665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scritório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33</cp:revision>
  <dcterms:created xsi:type="dcterms:W3CDTF">2012-07-30T23:50:35Z</dcterms:created>
  <dcterms:modified xsi:type="dcterms:W3CDTF">2025-01-20T13:51:11Z</dcterms:modified>
</cp:coreProperties>
</file>